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hkio Bold" charset="1" panose="00000000000000000000"/>
      <p:regular r:id="rId15"/>
    </p:embeddedFont>
    <p:embeddedFont>
      <p:font typeface="Handelson Four" charset="1" panose="000001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1111" r="0" b="-6111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76021" y="8683898"/>
            <a:ext cx="8473205" cy="8229600"/>
            <a:chOff x="0" y="0"/>
            <a:chExt cx="11297607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168108" y="5143500"/>
            <a:ext cx="8473205" cy="8229600"/>
            <a:chOff x="0" y="0"/>
            <a:chExt cx="11297607" cy="1097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85611" y="-4114800"/>
            <a:ext cx="8473205" cy="8229600"/>
            <a:chOff x="0" y="0"/>
            <a:chExt cx="11297607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662622">
            <a:off x="-3327857" y="7620000"/>
            <a:ext cx="7632954" cy="8229600"/>
            <a:chOff x="0" y="0"/>
            <a:chExt cx="10177272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77272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0177272">
                  <a:moveTo>
                    <a:pt x="0" y="0"/>
                  </a:moveTo>
                  <a:lnTo>
                    <a:pt x="10177272" y="0"/>
                  </a:lnTo>
                  <a:lnTo>
                    <a:pt x="1017727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0" r="0" b="-1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581251" y="-3505200"/>
            <a:ext cx="6055237" cy="6223251"/>
            <a:chOff x="0" y="0"/>
            <a:chExt cx="8073649" cy="82976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73644" cy="8297672"/>
            </a:xfrm>
            <a:custGeom>
              <a:avLst/>
              <a:gdLst/>
              <a:ahLst/>
              <a:cxnLst/>
              <a:rect r="r" b="b" t="t" l="l"/>
              <a:pathLst>
                <a:path h="8297672" w="8073644">
                  <a:moveTo>
                    <a:pt x="0" y="0"/>
                  </a:moveTo>
                  <a:lnTo>
                    <a:pt x="8073644" y="0"/>
                  </a:lnTo>
                  <a:lnTo>
                    <a:pt x="8073644" y="8297672"/>
                  </a:lnTo>
                  <a:lnTo>
                    <a:pt x="0" y="82976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904205" y="-4508374"/>
            <a:ext cx="8284832" cy="8229600"/>
            <a:chOff x="0" y="0"/>
            <a:chExt cx="11046443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1132490" y="-2017834"/>
            <a:ext cx="5437587" cy="5256334"/>
            <a:chOff x="0" y="0"/>
            <a:chExt cx="7250116" cy="70084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0" y="0"/>
                  </a:moveTo>
                  <a:lnTo>
                    <a:pt x="7250176" y="0"/>
                  </a:lnTo>
                  <a:lnTo>
                    <a:pt x="7250176" y="7008495"/>
                  </a:lnTo>
                  <a:lnTo>
                    <a:pt x="0" y="700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116884" y="5676900"/>
            <a:ext cx="8284832" cy="8229600"/>
            <a:chOff x="0" y="0"/>
            <a:chExt cx="11046443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66226" y="-6132634"/>
            <a:ext cx="5915025" cy="8229600"/>
            <a:chOff x="0" y="0"/>
            <a:chExt cx="7886700" cy="10972800"/>
          </a:xfrm>
        </p:grpSpPr>
        <p:sp>
          <p:nvSpPr>
            <p:cNvPr name="Freeform 21" id="21"/>
            <p:cNvSpPr/>
            <p:nvPr/>
          </p:nvSpPr>
          <p:spPr>
            <a:xfrm flipH="false" flipV="tru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0" y="10972800"/>
                  </a:moveTo>
                  <a:lnTo>
                    <a:pt x="7886700" y="10972800"/>
                  </a:lnTo>
                  <a:lnTo>
                    <a:pt x="7886700" y="0"/>
                  </a:lnTo>
                  <a:lnTo>
                    <a:pt x="0" y="0"/>
                  </a:lnTo>
                  <a:lnTo>
                    <a:pt x="0" y="1097280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228975" y="8274875"/>
            <a:ext cx="5915025" cy="8229600"/>
            <a:chOff x="0" y="0"/>
            <a:chExt cx="7886700" cy="10972800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7886700" y="0"/>
                  </a:moveTo>
                  <a:lnTo>
                    <a:pt x="0" y="0"/>
                  </a:lnTo>
                  <a:lnTo>
                    <a:pt x="0" y="10972800"/>
                  </a:lnTo>
                  <a:lnTo>
                    <a:pt x="7886700" y="10972800"/>
                  </a:lnTo>
                  <a:lnTo>
                    <a:pt x="7886700" y="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423581" y="303235"/>
            <a:ext cx="14918658" cy="3417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1"/>
              </a:lnSpc>
            </a:pPr>
            <a:r>
              <a:rPr lang="en-US" sz="17308" b="true">
                <a:solidFill>
                  <a:srgbClr val="4B7B54"/>
                </a:solidFill>
                <a:latin typeface="Ahkio Bold"/>
                <a:ea typeface="Ahkio Bold"/>
                <a:cs typeface="Ahkio Bold"/>
                <a:sym typeface="Ahkio Bold"/>
              </a:rPr>
              <a:t>Digital portfolio </a:t>
            </a:r>
          </a:p>
        </p:txBody>
      </p:sp>
      <p:grpSp>
        <p:nvGrpSpPr>
          <p:cNvPr name="Group 25" id="25"/>
          <p:cNvGrpSpPr/>
          <p:nvPr/>
        </p:nvGrpSpPr>
        <p:grpSpPr>
          <a:xfrm rot="-3035573">
            <a:off x="13623446" y="7509215"/>
            <a:ext cx="5437587" cy="5256334"/>
            <a:chOff x="0" y="0"/>
            <a:chExt cx="7250116" cy="7008445"/>
          </a:xfrm>
        </p:grpSpPr>
        <p:sp>
          <p:nvSpPr>
            <p:cNvPr name="Freeform 26" id="26"/>
            <p:cNvSpPr/>
            <p:nvPr/>
          </p:nvSpPr>
          <p:spPr>
            <a:xfrm flipH="true" flipV="tru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7250176" y="7008495"/>
                  </a:moveTo>
                  <a:lnTo>
                    <a:pt x="0" y="7008495"/>
                  </a:lnTo>
                  <a:lnTo>
                    <a:pt x="0" y="0"/>
                  </a:lnTo>
                  <a:lnTo>
                    <a:pt x="7250176" y="0"/>
                  </a:lnTo>
                  <a:lnTo>
                    <a:pt x="7250176" y="7008495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-4730312" y="4665799"/>
            <a:ext cx="20221879" cy="3276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          Name: R.Poothiswaran</a:t>
            </a:r>
          </a:p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                                                                         Naan mudhalvan id: 985A059098AB684916C4457410D47142</a:t>
            </a:r>
          </a:p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Department: B.sc</a:t>
            </a:r>
          </a:p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                                                                      College/university: A.m jain college/university of madras 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1111" r="0" b="-6111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76021" y="8683898"/>
            <a:ext cx="8473205" cy="8229600"/>
            <a:chOff x="0" y="0"/>
            <a:chExt cx="11297607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168108" y="5143500"/>
            <a:ext cx="8473205" cy="8229600"/>
            <a:chOff x="0" y="0"/>
            <a:chExt cx="11297607" cy="1097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85611" y="-4114800"/>
            <a:ext cx="8473205" cy="8229600"/>
            <a:chOff x="0" y="0"/>
            <a:chExt cx="11297607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662622">
            <a:off x="-3327857" y="7620000"/>
            <a:ext cx="7632954" cy="8229600"/>
            <a:chOff x="0" y="0"/>
            <a:chExt cx="10177272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77272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0177272">
                  <a:moveTo>
                    <a:pt x="0" y="0"/>
                  </a:moveTo>
                  <a:lnTo>
                    <a:pt x="10177272" y="0"/>
                  </a:lnTo>
                  <a:lnTo>
                    <a:pt x="1017727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0" r="0" b="-1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581251" y="-3505200"/>
            <a:ext cx="6055237" cy="6223251"/>
            <a:chOff x="0" y="0"/>
            <a:chExt cx="8073649" cy="82976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73644" cy="8297672"/>
            </a:xfrm>
            <a:custGeom>
              <a:avLst/>
              <a:gdLst/>
              <a:ahLst/>
              <a:cxnLst/>
              <a:rect r="r" b="b" t="t" l="l"/>
              <a:pathLst>
                <a:path h="8297672" w="8073644">
                  <a:moveTo>
                    <a:pt x="0" y="0"/>
                  </a:moveTo>
                  <a:lnTo>
                    <a:pt x="8073644" y="0"/>
                  </a:lnTo>
                  <a:lnTo>
                    <a:pt x="8073644" y="8297672"/>
                  </a:lnTo>
                  <a:lnTo>
                    <a:pt x="0" y="82976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904205" y="-4508374"/>
            <a:ext cx="8284832" cy="8229600"/>
            <a:chOff x="0" y="0"/>
            <a:chExt cx="11046443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1132490" y="-2017834"/>
            <a:ext cx="5437587" cy="5256334"/>
            <a:chOff x="0" y="0"/>
            <a:chExt cx="7250116" cy="70084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0" y="0"/>
                  </a:moveTo>
                  <a:lnTo>
                    <a:pt x="7250176" y="0"/>
                  </a:lnTo>
                  <a:lnTo>
                    <a:pt x="7250176" y="7008495"/>
                  </a:lnTo>
                  <a:lnTo>
                    <a:pt x="0" y="700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116884" y="5676900"/>
            <a:ext cx="8284832" cy="8229600"/>
            <a:chOff x="0" y="0"/>
            <a:chExt cx="11046443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66226" y="-6132634"/>
            <a:ext cx="5915025" cy="8229600"/>
            <a:chOff x="0" y="0"/>
            <a:chExt cx="7886700" cy="10972800"/>
          </a:xfrm>
        </p:grpSpPr>
        <p:sp>
          <p:nvSpPr>
            <p:cNvPr name="Freeform 21" id="21"/>
            <p:cNvSpPr/>
            <p:nvPr/>
          </p:nvSpPr>
          <p:spPr>
            <a:xfrm flipH="false" flipV="tru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0" y="10972800"/>
                  </a:moveTo>
                  <a:lnTo>
                    <a:pt x="7886700" y="10972800"/>
                  </a:lnTo>
                  <a:lnTo>
                    <a:pt x="7886700" y="0"/>
                  </a:lnTo>
                  <a:lnTo>
                    <a:pt x="0" y="0"/>
                  </a:lnTo>
                  <a:lnTo>
                    <a:pt x="0" y="1097280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228975" y="8274875"/>
            <a:ext cx="5915025" cy="8229600"/>
            <a:chOff x="0" y="0"/>
            <a:chExt cx="7886700" cy="10972800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7886700" y="0"/>
                  </a:moveTo>
                  <a:lnTo>
                    <a:pt x="0" y="0"/>
                  </a:lnTo>
                  <a:lnTo>
                    <a:pt x="0" y="10972800"/>
                  </a:lnTo>
                  <a:lnTo>
                    <a:pt x="7886700" y="10972800"/>
                  </a:lnTo>
                  <a:lnTo>
                    <a:pt x="7886700" y="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-3035573">
            <a:off x="13623446" y="7509215"/>
            <a:ext cx="5437587" cy="5256334"/>
            <a:chOff x="0" y="0"/>
            <a:chExt cx="7250116" cy="7008445"/>
          </a:xfrm>
        </p:grpSpPr>
        <p:sp>
          <p:nvSpPr>
            <p:cNvPr name="Freeform 25" id="25"/>
            <p:cNvSpPr/>
            <p:nvPr/>
          </p:nvSpPr>
          <p:spPr>
            <a:xfrm flipH="true" flipV="tru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7250176" y="7008495"/>
                  </a:moveTo>
                  <a:lnTo>
                    <a:pt x="0" y="7008495"/>
                  </a:lnTo>
                  <a:lnTo>
                    <a:pt x="0" y="0"/>
                  </a:lnTo>
                  <a:lnTo>
                    <a:pt x="7250176" y="0"/>
                  </a:lnTo>
                  <a:lnTo>
                    <a:pt x="7250176" y="7008495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0" y="4831941"/>
            <a:ext cx="17332452" cy="2516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8"/>
              </a:lnSpc>
            </a:pPr>
            <a:r>
              <a:rPr lang="en-US" sz="4577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Lack of a personal online identity to showcase skills and achievements.</a:t>
            </a:r>
          </a:p>
          <a:p>
            <a:pPr algn="ctr">
              <a:lnSpc>
                <a:spcPts val="6408"/>
              </a:lnSpc>
            </a:pPr>
            <a:r>
              <a:rPr lang="en-US" sz="4577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Difficulty in presenting projects and certificates in a professional manner.</a:t>
            </a:r>
          </a:p>
          <a:p>
            <a:pPr algn="ctr">
              <a:lnSpc>
                <a:spcPts val="6408"/>
              </a:lnSpc>
            </a:pPr>
            <a:r>
              <a:rPr lang="en-US" sz="4577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Need for a responsive, user-friendly portfolio to share with recruiters.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971788" y="1224598"/>
            <a:ext cx="12369403" cy="2614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38"/>
              </a:lnSpc>
            </a:pPr>
            <a:r>
              <a:rPr lang="en-US" sz="13312" b="true">
                <a:solidFill>
                  <a:srgbClr val="4B7B54"/>
                </a:solidFill>
                <a:latin typeface="Ahkio Bold"/>
                <a:ea typeface="Ahkio Bold"/>
                <a:cs typeface="Ahkio Bold"/>
                <a:sym typeface="Ahkio Bold"/>
              </a:rPr>
              <a:t>Project Statement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1111" r="0" b="-6111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76021" y="8683898"/>
            <a:ext cx="8473205" cy="8229600"/>
            <a:chOff x="0" y="0"/>
            <a:chExt cx="11297607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168108" y="5143500"/>
            <a:ext cx="8473205" cy="8229600"/>
            <a:chOff x="0" y="0"/>
            <a:chExt cx="11297607" cy="1097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85611" y="-4114800"/>
            <a:ext cx="8473205" cy="8229600"/>
            <a:chOff x="0" y="0"/>
            <a:chExt cx="11297607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662622">
            <a:off x="-3327857" y="7620000"/>
            <a:ext cx="7632954" cy="8229600"/>
            <a:chOff x="0" y="0"/>
            <a:chExt cx="10177272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77272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0177272">
                  <a:moveTo>
                    <a:pt x="0" y="0"/>
                  </a:moveTo>
                  <a:lnTo>
                    <a:pt x="10177272" y="0"/>
                  </a:lnTo>
                  <a:lnTo>
                    <a:pt x="1017727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0" r="0" b="-1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581251" y="-3505200"/>
            <a:ext cx="6055237" cy="6223251"/>
            <a:chOff x="0" y="0"/>
            <a:chExt cx="8073649" cy="82976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73644" cy="8297672"/>
            </a:xfrm>
            <a:custGeom>
              <a:avLst/>
              <a:gdLst/>
              <a:ahLst/>
              <a:cxnLst/>
              <a:rect r="r" b="b" t="t" l="l"/>
              <a:pathLst>
                <a:path h="8297672" w="8073644">
                  <a:moveTo>
                    <a:pt x="0" y="0"/>
                  </a:moveTo>
                  <a:lnTo>
                    <a:pt x="8073644" y="0"/>
                  </a:lnTo>
                  <a:lnTo>
                    <a:pt x="8073644" y="8297672"/>
                  </a:lnTo>
                  <a:lnTo>
                    <a:pt x="0" y="82976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904205" y="-4508374"/>
            <a:ext cx="8284832" cy="8229600"/>
            <a:chOff x="0" y="0"/>
            <a:chExt cx="11046443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1132490" y="-2017834"/>
            <a:ext cx="5437587" cy="5256334"/>
            <a:chOff x="0" y="0"/>
            <a:chExt cx="7250116" cy="70084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0" y="0"/>
                  </a:moveTo>
                  <a:lnTo>
                    <a:pt x="7250176" y="0"/>
                  </a:lnTo>
                  <a:lnTo>
                    <a:pt x="7250176" y="7008495"/>
                  </a:lnTo>
                  <a:lnTo>
                    <a:pt x="0" y="700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116884" y="5676900"/>
            <a:ext cx="8284832" cy="8229600"/>
            <a:chOff x="0" y="0"/>
            <a:chExt cx="11046443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66226" y="-6132634"/>
            <a:ext cx="5915025" cy="8229600"/>
            <a:chOff x="0" y="0"/>
            <a:chExt cx="7886700" cy="10972800"/>
          </a:xfrm>
        </p:grpSpPr>
        <p:sp>
          <p:nvSpPr>
            <p:cNvPr name="Freeform 21" id="21"/>
            <p:cNvSpPr/>
            <p:nvPr/>
          </p:nvSpPr>
          <p:spPr>
            <a:xfrm flipH="false" flipV="tru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0" y="10972800"/>
                  </a:moveTo>
                  <a:lnTo>
                    <a:pt x="7886700" y="10972800"/>
                  </a:lnTo>
                  <a:lnTo>
                    <a:pt x="7886700" y="0"/>
                  </a:lnTo>
                  <a:lnTo>
                    <a:pt x="0" y="0"/>
                  </a:lnTo>
                  <a:lnTo>
                    <a:pt x="0" y="1097280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228975" y="8274875"/>
            <a:ext cx="5915025" cy="8229600"/>
            <a:chOff x="0" y="0"/>
            <a:chExt cx="7886700" cy="10972800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7886700" y="0"/>
                  </a:moveTo>
                  <a:lnTo>
                    <a:pt x="0" y="0"/>
                  </a:lnTo>
                  <a:lnTo>
                    <a:pt x="0" y="10972800"/>
                  </a:lnTo>
                  <a:lnTo>
                    <a:pt x="7886700" y="10972800"/>
                  </a:lnTo>
                  <a:lnTo>
                    <a:pt x="7886700" y="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-3035573">
            <a:off x="13623446" y="7509215"/>
            <a:ext cx="5437587" cy="5256334"/>
            <a:chOff x="0" y="0"/>
            <a:chExt cx="7250116" cy="7008445"/>
          </a:xfrm>
        </p:grpSpPr>
        <p:sp>
          <p:nvSpPr>
            <p:cNvPr name="Freeform 25" id="25"/>
            <p:cNvSpPr/>
            <p:nvPr/>
          </p:nvSpPr>
          <p:spPr>
            <a:xfrm flipH="true" flipV="tru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7250176" y="7008495"/>
                  </a:moveTo>
                  <a:lnTo>
                    <a:pt x="0" y="7008495"/>
                  </a:lnTo>
                  <a:lnTo>
                    <a:pt x="0" y="0"/>
                  </a:lnTo>
                  <a:lnTo>
                    <a:pt x="7250176" y="0"/>
                  </a:lnTo>
                  <a:lnTo>
                    <a:pt x="7250176" y="7008495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586304" y="1386227"/>
            <a:ext cx="12822467" cy="2404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80"/>
              </a:lnSpc>
            </a:pPr>
            <a:r>
              <a:rPr lang="en-US" sz="12200" b="true">
                <a:solidFill>
                  <a:srgbClr val="4B7B54"/>
                </a:solidFill>
                <a:latin typeface="Ahkio Bold"/>
                <a:ea typeface="Ahkio Bold"/>
                <a:cs typeface="Ahkio Bold"/>
                <a:sym typeface="Ahkio Bold"/>
              </a:rPr>
              <a:t>Project overview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285166" y="3991292"/>
            <a:ext cx="13717669" cy="453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</a:p>
          <a:p>
            <a:pPr algn="ctr">
              <a:lnSpc>
                <a:spcPts val="7000"/>
              </a:lnSpc>
            </a:pPr>
            <a:r>
              <a:rPr lang="en-US" sz="4999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A portfolio website created using HTML and CSS.</a:t>
            </a:r>
          </a:p>
          <a:p>
            <a:pPr algn="ctr">
              <a:lnSpc>
                <a:spcPts val="7000"/>
              </a:lnSpc>
            </a:pPr>
            <a:r>
              <a:rPr lang="en-US" sz="4999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Includes sections: About, Projects, Certificates, Resume, Contact.</a:t>
            </a:r>
          </a:p>
          <a:p>
            <a:pPr algn="ctr">
              <a:lnSpc>
                <a:spcPts val="7000"/>
              </a:lnSpc>
            </a:pPr>
            <a:r>
              <a:rPr lang="en-US" sz="4999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Designed with a minimalist and responsive approach.</a:t>
            </a:r>
          </a:p>
          <a:p>
            <a:pPr algn="ctr">
              <a:lnSpc>
                <a:spcPts val="70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1111" r="0" b="-6111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76021" y="8683898"/>
            <a:ext cx="8473205" cy="8229600"/>
            <a:chOff x="0" y="0"/>
            <a:chExt cx="11297607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168108" y="5143500"/>
            <a:ext cx="8473205" cy="8229600"/>
            <a:chOff x="0" y="0"/>
            <a:chExt cx="11297607" cy="1097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85611" y="-4114800"/>
            <a:ext cx="8473205" cy="8229600"/>
            <a:chOff x="0" y="0"/>
            <a:chExt cx="11297607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662622">
            <a:off x="-3327857" y="7620000"/>
            <a:ext cx="7632954" cy="8229600"/>
            <a:chOff x="0" y="0"/>
            <a:chExt cx="10177272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77272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0177272">
                  <a:moveTo>
                    <a:pt x="0" y="0"/>
                  </a:moveTo>
                  <a:lnTo>
                    <a:pt x="10177272" y="0"/>
                  </a:lnTo>
                  <a:lnTo>
                    <a:pt x="1017727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0" r="0" b="-1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581251" y="-3505200"/>
            <a:ext cx="6055237" cy="6223251"/>
            <a:chOff x="0" y="0"/>
            <a:chExt cx="8073649" cy="82976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73644" cy="8297672"/>
            </a:xfrm>
            <a:custGeom>
              <a:avLst/>
              <a:gdLst/>
              <a:ahLst/>
              <a:cxnLst/>
              <a:rect r="r" b="b" t="t" l="l"/>
              <a:pathLst>
                <a:path h="8297672" w="8073644">
                  <a:moveTo>
                    <a:pt x="0" y="0"/>
                  </a:moveTo>
                  <a:lnTo>
                    <a:pt x="8073644" y="0"/>
                  </a:lnTo>
                  <a:lnTo>
                    <a:pt x="8073644" y="8297672"/>
                  </a:lnTo>
                  <a:lnTo>
                    <a:pt x="0" y="82976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904205" y="-4508374"/>
            <a:ext cx="8284832" cy="8229600"/>
            <a:chOff x="0" y="0"/>
            <a:chExt cx="11046443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1132490" y="-2017834"/>
            <a:ext cx="5437587" cy="5256334"/>
            <a:chOff x="0" y="0"/>
            <a:chExt cx="7250116" cy="70084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0" y="0"/>
                  </a:moveTo>
                  <a:lnTo>
                    <a:pt x="7250176" y="0"/>
                  </a:lnTo>
                  <a:lnTo>
                    <a:pt x="7250176" y="7008495"/>
                  </a:lnTo>
                  <a:lnTo>
                    <a:pt x="0" y="700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116884" y="5676900"/>
            <a:ext cx="8284832" cy="8229600"/>
            <a:chOff x="0" y="0"/>
            <a:chExt cx="11046443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66226" y="-6132634"/>
            <a:ext cx="5915025" cy="8229600"/>
            <a:chOff x="0" y="0"/>
            <a:chExt cx="7886700" cy="10972800"/>
          </a:xfrm>
        </p:grpSpPr>
        <p:sp>
          <p:nvSpPr>
            <p:cNvPr name="Freeform 21" id="21"/>
            <p:cNvSpPr/>
            <p:nvPr/>
          </p:nvSpPr>
          <p:spPr>
            <a:xfrm flipH="false" flipV="tru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0" y="10972800"/>
                  </a:moveTo>
                  <a:lnTo>
                    <a:pt x="7886700" y="10972800"/>
                  </a:lnTo>
                  <a:lnTo>
                    <a:pt x="7886700" y="0"/>
                  </a:lnTo>
                  <a:lnTo>
                    <a:pt x="0" y="0"/>
                  </a:lnTo>
                  <a:lnTo>
                    <a:pt x="0" y="1097280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228975" y="8274875"/>
            <a:ext cx="5915025" cy="8229600"/>
            <a:chOff x="0" y="0"/>
            <a:chExt cx="7886700" cy="10972800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7886700" y="0"/>
                  </a:moveTo>
                  <a:lnTo>
                    <a:pt x="0" y="0"/>
                  </a:lnTo>
                  <a:lnTo>
                    <a:pt x="0" y="10972800"/>
                  </a:lnTo>
                  <a:lnTo>
                    <a:pt x="7886700" y="10972800"/>
                  </a:lnTo>
                  <a:lnTo>
                    <a:pt x="7886700" y="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-3035573">
            <a:off x="13623446" y="7509215"/>
            <a:ext cx="5437587" cy="5256334"/>
            <a:chOff x="0" y="0"/>
            <a:chExt cx="7250116" cy="7008445"/>
          </a:xfrm>
        </p:grpSpPr>
        <p:sp>
          <p:nvSpPr>
            <p:cNvPr name="Freeform 25" id="25"/>
            <p:cNvSpPr/>
            <p:nvPr/>
          </p:nvSpPr>
          <p:spPr>
            <a:xfrm flipH="true" flipV="tru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7250176" y="7008495"/>
                  </a:moveTo>
                  <a:lnTo>
                    <a:pt x="0" y="7008495"/>
                  </a:lnTo>
                  <a:lnTo>
                    <a:pt x="0" y="0"/>
                  </a:lnTo>
                  <a:lnTo>
                    <a:pt x="7250176" y="0"/>
                  </a:lnTo>
                  <a:lnTo>
                    <a:pt x="7250176" y="7008495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423581" y="303235"/>
            <a:ext cx="14918658" cy="3417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1"/>
              </a:lnSpc>
            </a:pPr>
            <a:r>
              <a:rPr lang="en-US" sz="17308" b="true">
                <a:solidFill>
                  <a:srgbClr val="4B7B54"/>
                </a:solidFill>
                <a:latin typeface="Ahkio Bold"/>
                <a:ea typeface="Ahkio Bold"/>
                <a:cs typeface="Ahkio Bold"/>
                <a:sym typeface="Ahkio Bold"/>
              </a:rPr>
              <a:t>End users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230279" y="4677092"/>
            <a:ext cx="11827442" cy="284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Recruiters and hiring managers looking to evaluate skills.</a:t>
            </a:r>
          </a:p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Peers and faculty reviewing academic and project work.</a:t>
            </a:r>
          </a:p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Personal use to maintain a professional online identity.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1111" r="0" b="-6111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76021" y="8683898"/>
            <a:ext cx="8473205" cy="8229600"/>
            <a:chOff x="0" y="0"/>
            <a:chExt cx="11297607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168108" y="5143500"/>
            <a:ext cx="8473205" cy="8229600"/>
            <a:chOff x="0" y="0"/>
            <a:chExt cx="11297607" cy="1097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85611" y="-4114800"/>
            <a:ext cx="8473205" cy="8229600"/>
            <a:chOff x="0" y="0"/>
            <a:chExt cx="11297607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662622">
            <a:off x="-3327857" y="7620000"/>
            <a:ext cx="7632954" cy="8229600"/>
            <a:chOff x="0" y="0"/>
            <a:chExt cx="10177272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77272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0177272">
                  <a:moveTo>
                    <a:pt x="0" y="0"/>
                  </a:moveTo>
                  <a:lnTo>
                    <a:pt x="10177272" y="0"/>
                  </a:lnTo>
                  <a:lnTo>
                    <a:pt x="1017727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0" r="0" b="-1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581251" y="-3505200"/>
            <a:ext cx="6055237" cy="6223251"/>
            <a:chOff x="0" y="0"/>
            <a:chExt cx="8073649" cy="82976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73644" cy="8297672"/>
            </a:xfrm>
            <a:custGeom>
              <a:avLst/>
              <a:gdLst/>
              <a:ahLst/>
              <a:cxnLst/>
              <a:rect r="r" b="b" t="t" l="l"/>
              <a:pathLst>
                <a:path h="8297672" w="8073644">
                  <a:moveTo>
                    <a:pt x="0" y="0"/>
                  </a:moveTo>
                  <a:lnTo>
                    <a:pt x="8073644" y="0"/>
                  </a:lnTo>
                  <a:lnTo>
                    <a:pt x="8073644" y="8297672"/>
                  </a:lnTo>
                  <a:lnTo>
                    <a:pt x="0" y="82976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904205" y="-4508374"/>
            <a:ext cx="8284832" cy="8229600"/>
            <a:chOff x="0" y="0"/>
            <a:chExt cx="11046443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1132490" y="-2017834"/>
            <a:ext cx="5437587" cy="5256334"/>
            <a:chOff x="0" y="0"/>
            <a:chExt cx="7250116" cy="70084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0" y="0"/>
                  </a:moveTo>
                  <a:lnTo>
                    <a:pt x="7250176" y="0"/>
                  </a:lnTo>
                  <a:lnTo>
                    <a:pt x="7250176" y="7008495"/>
                  </a:lnTo>
                  <a:lnTo>
                    <a:pt x="0" y="700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116884" y="5676900"/>
            <a:ext cx="8284832" cy="8229600"/>
            <a:chOff x="0" y="0"/>
            <a:chExt cx="11046443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66226" y="-6132634"/>
            <a:ext cx="5915025" cy="8229600"/>
            <a:chOff x="0" y="0"/>
            <a:chExt cx="7886700" cy="10972800"/>
          </a:xfrm>
        </p:grpSpPr>
        <p:sp>
          <p:nvSpPr>
            <p:cNvPr name="Freeform 21" id="21"/>
            <p:cNvSpPr/>
            <p:nvPr/>
          </p:nvSpPr>
          <p:spPr>
            <a:xfrm flipH="false" flipV="tru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0" y="10972800"/>
                  </a:moveTo>
                  <a:lnTo>
                    <a:pt x="7886700" y="10972800"/>
                  </a:lnTo>
                  <a:lnTo>
                    <a:pt x="7886700" y="0"/>
                  </a:lnTo>
                  <a:lnTo>
                    <a:pt x="0" y="0"/>
                  </a:lnTo>
                  <a:lnTo>
                    <a:pt x="0" y="1097280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228975" y="8274875"/>
            <a:ext cx="5915025" cy="8229600"/>
            <a:chOff x="0" y="0"/>
            <a:chExt cx="7886700" cy="10972800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7886700" y="0"/>
                  </a:moveTo>
                  <a:lnTo>
                    <a:pt x="0" y="0"/>
                  </a:lnTo>
                  <a:lnTo>
                    <a:pt x="0" y="10972800"/>
                  </a:lnTo>
                  <a:lnTo>
                    <a:pt x="7886700" y="10972800"/>
                  </a:lnTo>
                  <a:lnTo>
                    <a:pt x="7886700" y="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-3035573">
            <a:off x="13623446" y="7509215"/>
            <a:ext cx="5437587" cy="5256334"/>
            <a:chOff x="0" y="0"/>
            <a:chExt cx="7250116" cy="7008445"/>
          </a:xfrm>
        </p:grpSpPr>
        <p:sp>
          <p:nvSpPr>
            <p:cNvPr name="Freeform 25" id="25"/>
            <p:cNvSpPr/>
            <p:nvPr/>
          </p:nvSpPr>
          <p:spPr>
            <a:xfrm flipH="true" flipV="tru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7250176" y="7008495"/>
                  </a:moveTo>
                  <a:lnTo>
                    <a:pt x="0" y="7008495"/>
                  </a:lnTo>
                  <a:lnTo>
                    <a:pt x="0" y="0"/>
                  </a:lnTo>
                  <a:lnTo>
                    <a:pt x="7250176" y="0"/>
                  </a:lnTo>
                  <a:lnTo>
                    <a:pt x="7250176" y="7008495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331658" y="1582616"/>
            <a:ext cx="12669135" cy="2187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00"/>
              </a:lnSpc>
            </a:pPr>
            <a:r>
              <a:rPr lang="en-US" sz="11000" b="true">
                <a:solidFill>
                  <a:srgbClr val="4B7B54"/>
                </a:solidFill>
                <a:latin typeface="Ahkio Bold"/>
                <a:ea typeface="Ahkio Bold"/>
                <a:cs typeface="Ahkio Bold"/>
                <a:sym typeface="Ahkio Bold"/>
              </a:rPr>
              <a:t>Tools and techniques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287206" y="4727493"/>
            <a:ext cx="11713587" cy="3276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Interactive navigation for smooth access to sections.</a:t>
            </a:r>
          </a:p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Responsive design supporting desktop and mobile devices.</a:t>
            </a:r>
          </a:p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Dark mode theme with smooth hover animations.</a:t>
            </a:r>
          </a:p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Profile card with image and introduction.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1111" r="0" b="-6111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76021" y="8683898"/>
            <a:ext cx="8473205" cy="8229600"/>
            <a:chOff x="0" y="0"/>
            <a:chExt cx="11297607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168108" y="5143500"/>
            <a:ext cx="8473205" cy="8229600"/>
            <a:chOff x="0" y="0"/>
            <a:chExt cx="11297607" cy="1097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85611" y="-4114800"/>
            <a:ext cx="8473205" cy="8229600"/>
            <a:chOff x="0" y="0"/>
            <a:chExt cx="11297607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662622">
            <a:off x="-3327857" y="7620000"/>
            <a:ext cx="7632954" cy="8229600"/>
            <a:chOff x="0" y="0"/>
            <a:chExt cx="10177272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77272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0177272">
                  <a:moveTo>
                    <a:pt x="0" y="0"/>
                  </a:moveTo>
                  <a:lnTo>
                    <a:pt x="10177272" y="0"/>
                  </a:lnTo>
                  <a:lnTo>
                    <a:pt x="1017727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0" r="0" b="-1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581251" y="-3505200"/>
            <a:ext cx="6055237" cy="6223251"/>
            <a:chOff x="0" y="0"/>
            <a:chExt cx="8073649" cy="82976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73644" cy="8297672"/>
            </a:xfrm>
            <a:custGeom>
              <a:avLst/>
              <a:gdLst/>
              <a:ahLst/>
              <a:cxnLst/>
              <a:rect r="r" b="b" t="t" l="l"/>
              <a:pathLst>
                <a:path h="8297672" w="8073644">
                  <a:moveTo>
                    <a:pt x="0" y="0"/>
                  </a:moveTo>
                  <a:lnTo>
                    <a:pt x="8073644" y="0"/>
                  </a:lnTo>
                  <a:lnTo>
                    <a:pt x="8073644" y="8297672"/>
                  </a:lnTo>
                  <a:lnTo>
                    <a:pt x="0" y="82976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904205" y="-4508374"/>
            <a:ext cx="8284832" cy="8229600"/>
            <a:chOff x="0" y="0"/>
            <a:chExt cx="11046443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1132490" y="-2017834"/>
            <a:ext cx="5437587" cy="5256334"/>
            <a:chOff x="0" y="0"/>
            <a:chExt cx="7250116" cy="70084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0" y="0"/>
                  </a:moveTo>
                  <a:lnTo>
                    <a:pt x="7250176" y="0"/>
                  </a:lnTo>
                  <a:lnTo>
                    <a:pt x="7250176" y="7008495"/>
                  </a:lnTo>
                  <a:lnTo>
                    <a:pt x="0" y="700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116884" y="5676900"/>
            <a:ext cx="8284832" cy="8229600"/>
            <a:chOff x="0" y="0"/>
            <a:chExt cx="11046443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66226" y="-6132634"/>
            <a:ext cx="5915025" cy="8229600"/>
            <a:chOff x="0" y="0"/>
            <a:chExt cx="7886700" cy="10972800"/>
          </a:xfrm>
        </p:grpSpPr>
        <p:sp>
          <p:nvSpPr>
            <p:cNvPr name="Freeform 21" id="21"/>
            <p:cNvSpPr/>
            <p:nvPr/>
          </p:nvSpPr>
          <p:spPr>
            <a:xfrm flipH="false" flipV="tru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0" y="10972800"/>
                  </a:moveTo>
                  <a:lnTo>
                    <a:pt x="7886700" y="10972800"/>
                  </a:lnTo>
                  <a:lnTo>
                    <a:pt x="7886700" y="0"/>
                  </a:lnTo>
                  <a:lnTo>
                    <a:pt x="0" y="0"/>
                  </a:lnTo>
                  <a:lnTo>
                    <a:pt x="0" y="1097280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228975" y="8274875"/>
            <a:ext cx="5915025" cy="8229600"/>
            <a:chOff x="0" y="0"/>
            <a:chExt cx="7886700" cy="10972800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7886700" y="0"/>
                  </a:moveTo>
                  <a:lnTo>
                    <a:pt x="0" y="0"/>
                  </a:lnTo>
                  <a:lnTo>
                    <a:pt x="0" y="10972800"/>
                  </a:lnTo>
                  <a:lnTo>
                    <a:pt x="7886700" y="10972800"/>
                  </a:lnTo>
                  <a:lnTo>
                    <a:pt x="7886700" y="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-3035573">
            <a:off x="13623446" y="7509215"/>
            <a:ext cx="5437587" cy="5256334"/>
            <a:chOff x="0" y="0"/>
            <a:chExt cx="7250116" cy="7008445"/>
          </a:xfrm>
        </p:grpSpPr>
        <p:sp>
          <p:nvSpPr>
            <p:cNvPr name="Freeform 25" id="25"/>
            <p:cNvSpPr/>
            <p:nvPr/>
          </p:nvSpPr>
          <p:spPr>
            <a:xfrm flipH="true" flipV="tru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7250176" y="7008495"/>
                  </a:moveTo>
                  <a:lnTo>
                    <a:pt x="0" y="7008495"/>
                  </a:lnTo>
                  <a:lnTo>
                    <a:pt x="0" y="0"/>
                  </a:lnTo>
                  <a:lnTo>
                    <a:pt x="7250176" y="0"/>
                  </a:lnTo>
                  <a:lnTo>
                    <a:pt x="7250176" y="7008495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586304" y="1533331"/>
            <a:ext cx="14259231" cy="1931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9839" b="true">
                <a:solidFill>
                  <a:srgbClr val="4B7B54"/>
                </a:solidFill>
                <a:latin typeface="Ahkio Bold"/>
                <a:ea typeface="Ahkio Bold"/>
                <a:cs typeface="Ahkio Bold"/>
                <a:sym typeface="Ahkio Bold"/>
              </a:rPr>
              <a:t>Portfolio design and layout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531722" y="3699637"/>
            <a:ext cx="13224556" cy="630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</a:p>
          <a:p>
            <a:pPr algn="ctr">
              <a:lnSpc>
                <a:spcPts val="7000"/>
              </a:lnSpc>
            </a:pPr>
            <a:r>
              <a:rPr lang="en-US" sz="4999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Home page with profile introduction and navigation bar.</a:t>
            </a:r>
          </a:p>
          <a:p>
            <a:pPr algn="ctr">
              <a:lnSpc>
                <a:spcPts val="7000"/>
              </a:lnSpc>
            </a:pPr>
            <a:r>
              <a:rPr lang="en-US" sz="4999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Project section highlighting an E-learning website project.</a:t>
            </a:r>
          </a:p>
          <a:p>
            <a:pPr algn="ctr">
              <a:lnSpc>
                <a:spcPts val="7000"/>
              </a:lnSpc>
            </a:pPr>
            <a:r>
              <a:rPr lang="en-US" sz="4999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Certificate and Resume sections for academic/professional details.</a:t>
            </a:r>
          </a:p>
          <a:p>
            <a:pPr algn="ctr">
              <a:lnSpc>
                <a:spcPts val="7000"/>
              </a:lnSpc>
            </a:pPr>
            <a:r>
              <a:rPr lang="en-US" sz="4999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Contact details and links to LinkedIn &amp; Email.</a:t>
            </a:r>
          </a:p>
          <a:p>
            <a:pPr algn="ctr">
              <a:lnSpc>
                <a:spcPts val="7000"/>
              </a:lnSpc>
            </a:pPr>
          </a:p>
          <a:p>
            <a:pPr algn="ctr">
              <a:lnSpc>
                <a:spcPts val="700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1111" r="0" b="-6111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76021" y="8683898"/>
            <a:ext cx="8473205" cy="8229600"/>
            <a:chOff x="0" y="0"/>
            <a:chExt cx="11297607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168108" y="5143500"/>
            <a:ext cx="8473205" cy="8229600"/>
            <a:chOff x="0" y="0"/>
            <a:chExt cx="11297607" cy="1097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85611" y="-4114800"/>
            <a:ext cx="8473205" cy="8229600"/>
            <a:chOff x="0" y="0"/>
            <a:chExt cx="11297607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662622">
            <a:off x="-3327857" y="7620000"/>
            <a:ext cx="7632954" cy="8229600"/>
            <a:chOff x="0" y="0"/>
            <a:chExt cx="10177272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77272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0177272">
                  <a:moveTo>
                    <a:pt x="0" y="0"/>
                  </a:moveTo>
                  <a:lnTo>
                    <a:pt x="10177272" y="0"/>
                  </a:lnTo>
                  <a:lnTo>
                    <a:pt x="1017727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0" r="0" b="-1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581251" y="-3505200"/>
            <a:ext cx="6055237" cy="6223251"/>
            <a:chOff x="0" y="0"/>
            <a:chExt cx="8073649" cy="82976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73644" cy="8297672"/>
            </a:xfrm>
            <a:custGeom>
              <a:avLst/>
              <a:gdLst/>
              <a:ahLst/>
              <a:cxnLst/>
              <a:rect r="r" b="b" t="t" l="l"/>
              <a:pathLst>
                <a:path h="8297672" w="8073644">
                  <a:moveTo>
                    <a:pt x="0" y="0"/>
                  </a:moveTo>
                  <a:lnTo>
                    <a:pt x="8073644" y="0"/>
                  </a:lnTo>
                  <a:lnTo>
                    <a:pt x="8073644" y="8297672"/>
                  </a:lnTo>
                  <a:lnTo>
                    <a:pt x="0" y="82976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904205" y="-4508374"/>
            <a:ext cx="8284832" cy="8229600"/>
            <a:chOff x="0" y="0"/>
            <a:chExt cx="11046443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1132490" y="-2017834"/>
            <a:ext cx="5437587" cy="5256334"/>
            <a:chOff x="0" y="0"/>
            <a:chExt cx="7250116" cy="70084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0" y="0"/>
                  </a:moveTo>
                  <a:lnTo>
                    <a:pt x="7250176" y="0"/>
                  </a:lnTo>
                  <a:lnTo>
                    <a:pt x="7250176" y="7008495"/>
                  </a:lnTo>
                  <a:lnTo>
                    <a:pt x="0" y="700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116884" y="5676900"/>
            <a:ext cx="8284832" cy="8229600"/>
            <a:chOff x="0" y="0"/>
            <a:chExt cx="11046443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66226" y="-6132634"/>
            <a:ext cx="5915025" cy="8229600"/>
            <a:chOff x="0" y="0"/>
            <a:chExt cx="7886700" cy="10972800"/>
          </a:xfrm>
        </p:grpSpPr>
        <p:sp>
          <p:nvSpPr>
            <p:cNvPr name="Freeform 21" id="21"/>
            <p:cNvSpPr/>
            <p:nvPr/>
          </p:nvSpPr>
          <p:spPr>
            <a:xfrm flipH="false" flipV="tru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0" y="10972800"/>
                  </a:moveTo>
                  <a:lnTo>
                    <a:pt x="7886700" y="10972800"/>
                  </a:lnTo>
                  <a:lnTo>
                    <a:pt x="7886700" y="0"/>
                  </a:lnTo>
                  <a:lnTo>
                    <a:pt x="0" y="0"/>
                  </a:lnTo>
                  <a:lnTo>
                    <a:pt x="0" y="1097280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228975" y="8274875"/>
            <a:ext cx="5915025" cy="8229600"/>
            <a:chOff x="0" y="0"/>
            <a:chExt cx="7886700" cy="10972800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7886700" y="0"/>
                  </a:moveTo>
                  <a:lnTo>
                    <a:pt x="0" y="0"/>
                  </a:lnTo>
                  <a:lnTo>
                    <a:pt x="0" y="10972800"/>
                  </a:lnTo>
                  <a:lnTo>
                    <a:pt x="7886700" y="10972800"/>
                  </a:lnTo>
                  <a:lnTo>
                    <a:pt x="7886700" y="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-3035573">
            <a:off x="13623446" y="7509215"/>
            <a:ext cx="5437587" cy="5256334"/>
            <a:chOff x="0" y="0"/>
            <a:chExt cx="7250116" cy="7008445"/>
          </a:xfrm>
        </p:grpSpPr>
        <p:sp>
          <p:nvSpPr>
            <p:cNvPr name="Freeform 25" id="25"/>
            <p:cNvSpPr/>
            <p:nvPr/>
          </p:nvSpPr>
          <p:spPr>
            <a:xfrm flipH="true" flipV="tru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7250176" y="7008495"/>
                  </a:moveTo>
                  <a:lnTo>
                    <a:pt x="0" y="7008495"/>
                  </a:lnTo>
                  <a:lnTo>
                    <a:pt x="0" y="0"/>
                  </a:lnTo>
                  <a:lnTo>
                    <a:pt x="7250176" y="0"/>
                  </a:lnTo>
                  <a:lnTo>
                    <a:pt x="7250176" y="7008495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-270419" y="1569210"/>
            <a:ext cx="18966085" cy="2152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59"/>
              </a:lnSpc>
            </a:pPr>
            <a:r>
              <a:rPr lang="en-US" sz="10899" b="true">
                <a:solidFill>
                  <a:srgbClr val="4B7B54"/>
                </a:solidFill>
                <a:latin typeface="Ahkio Bold"/>
                <a:ea typeface="Ahkio Bold"/>
                <a:cs typeface="Ahkio Bold"/>
                <a:sym typeface="Ahkio Bold"/>
              </a:rPr>
              <a:t>Features and functionality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028469" y="4461288"/>
            <a:ext cx="13775231" cy="3276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Interactive navigation for smooth access to sections.</a:t>
            </a:r>
          </a:p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Responsive design supporting desktop and mobile devices.</a:t>
            </a:r>
          </a:p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Dark mode theme with smooth hover animations.</a:t>
            </a:r>
          </a:p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Profile card with image and introduction.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1111" r="0" b="-6111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76021" y="8683898"/>
            <a:ext cx="8473205" cy="8229600"/>
            <a:chOff x="0" y="0"/>
            <a:chExt cx="11297607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168108" y="5143500"/>
            <a:ext cx="8473205" cy="8229600"/>
            <a:chOff x="0" y="0"/>
            <a:chExt cx="11297607" cy="1097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85611" y="-4114800"/>
            <a:ext cx="8473205" cy="8229600"/>
            <a:chOff x="0" y="0"/>
            <a:chExt cx="11297607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662622">
            <a:off x="-3327857" y="7620000"/>
            <a:ext cx="7632954" cy="8229600"/>
            <a:chOff x="0" y="0"/>
            <a:chExt cx="10177272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77272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0177272">
                  <a:moveTo>
                    <a:pt x="0" y="0"/>
                  </a:moveTo>
                  <a:lnTo>
                    <a:pt x="10177272" y="0"/>
                  </a:lnTo>
                  <a:lnTo>
                    <a:pt x="1017727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0" r="0" b="-1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581251" y="-3505200"/>
            <a:ext cx="6055237" cy="6223251"/>
            <a:chOff x="0" y="0"/>
            <a:chExt cx="8073649" cy="82976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73644" cy="8297672"/>
            </a:xfrm>
            <a:custGeom>
              <a:avLst/>
              <a:gdLst/>
              <a:ahLst/>
              <a:cxnLst/>
              <a:rect r="r" b="b" t="t" l="l"/>
              <a:pathLst>
                <a:path h="8297672" w="8073644">
                  <a:moveTo>
                    <a:pt x="0" y="0"/>
                  </a:moveTo>
                  <a:lnTo>
                    <a:pt x="8073644" y="0"/>
                  </a:lnTo>
                  <a:lnTo>
                    <a:pt x="8073644" y="8297672"/>
                  </a:lnTo>
                  <a:lnTo>
                    <a:pt x="0" y="82976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904205" y="-4508374"/>
            <a:ext cx="8284832" cy="8229600"/>
            <a:chOff x="0" y="0"/>
            <a:chExt cx="11046443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1132490" y="-2017834"/>
            <a:ext cx="5437587" cy="5256334"/>
            <a:chOff x="0" y="0"/>
            <a:chExt cx="7250116" cy="70084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0" y="0"/>
                  </a:moveTo>
                  <a:lnTo>
                    <a:pt x="7250176" y="0"/>
                  </a:lnTo>
                  <a:lnTo>
                    <a:pt x="7250176" y="7008495"/>
                  </a:lnTo>
                  <a:lnTo>
                    <a:pt x="0" y="700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116884" y="5676900"/>
            <a:ext cx="8284832" cy="8229600"/>
            <a:chOff x="0" y="0"/>
            <a:chExt cx="11046443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66226" y="-6132634"/>
            <a:ext cx="5915025" cy="8229600"/>
            <a:chOff x="0" y="0"/>
            <a:chExt cx="7886700" cy="10972800"/>
          </a:xfrm>
        </p:grpSpPr>
        <p:sp>
          <p:nvSpPr>
            <p:cNvPr name="Freeform 21" id="21"/>
            <p:cNvSpPr/>
            <p:nvPr/>
          </p:nvSpPr>
          <p:spPr>
            <a:xfrm flipH="false" flipV="tru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0" y="10972800"/>
                  </a:moveTo>
                  <a:lnTo>
                    <a:pt x="7886700" y="10972800"/>
                  </a:lnTo>
                  <a:lnTo>
                    <a:pt x="7886700" y="0"/>
                  </a:lnTo>
                  <a:lnTo>
                    <a:pt x="0" y="0"/>
                  </a:lnTo>
                  <a:lnTo>
                    <a:pt x="0" y="1097280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228975" y="8274875"/>
            <a:ext cx="5915025" cy="8229600"/>
            <a:chOff x="0" y="0"/>
            <a:chExt cx="7886700" cy="10972800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7886700" y="0"/>
                  </a:moveTo>
                  <a:lnTo>
                    <a:pt x="0" y="0"/>
                  </a:lnTo>
                  <a:lnTo>
                    <a:pt x="0" y="10972800"/>
                  </a:lnTo>
                  <a:lnTo>
                    <a:pt x="7886700" y="10972800"/>
                  </a:lnTo>
                  <a:lnTo>
                    <a:pt x="7886700" y="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-3035573">
            <a:off x="13623446" y="7509215"/>
            <a:ext cx="5437587" cy="5256334"/>
            <a:chOff x="0" y="0"/>
            <a:chExt cx="7250116" cy="7008445"/>
          </a:xfrm>
        </p:grpSpPr>
        <p:sp>
          <p:nvSpPr>
            <p:cNvPr name="Freeform 25" id="25"/>
            <p:cNvSpPr/>
            <p:nvPr/>
          </p:nvSpPr>
          <p:spPr>
            <a:xfrm flipH="true" flipV="tru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7250176" y="7008495"/>
                  </a:moveTo>
                  <a:lnTo>
                    <a:pt x="0" y="7008495"/>
                  </a:lnTo>
                  <a:lnTo>
                    <a:pt x="0" y="0"/>
                  </a:lnTo>
                  <a:lnTo>
                    <a:pt x="7250176" y="0"/>
                  </a:lnTo>
                  <a:lnTo>
                    <a:pt x="7250176" y="7008495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526001" y="1102445"/>
            <a:ext cx="12280449" cy="2618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38"/>
              </a:lnSpc>
            </a:pPr>
            <a:r>
              <a:rPr lang="en-US" sz="13312" b="true">
                <a:solidFill>
                  <a:srgbClr val="4B7B54"/>
                </a:solidFill>
                <a:latin typeface="Ahkio Bold"/>
                <a:ea typeface="Ahkio Bold"/>
                <a:cs typeface="Ahkio Bold"/>
                <a:sym typeface="Ahkio Bold"/>
              </a:rPr>
              <a:t>Conclusion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526001" y="4830681"/>
            <a:ext cx="12672101" cy="3276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The portfolio successfully provides an online professional identity.</a:t>
            </a:r>
          </a:p>
          <a:p>
            <a:pPr algn="l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Highlights technical and creative web design skills.</a:t>
            </a:r>
          </a:p>
          <a:p>
            <a:pPr algn="l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Easily extendable with future projects and achievements.</a:t>
            </a:r>
          </a:p>
          <a:p>
            <a:pPr algn="l">
              <a:lnSpc>
                <a:spcPts val="6298"/>
              </a:lnSpc>
            </a:pPr>
            <a:r>
              <a:rPr lang="en-US" sz="4500">
                <a:solidFill>
                  <a:srgbClr val="4B7B54"/>
                </a:solidFill>
                <a:latin typeface="Handelson Four"/>
                <a:ea typeface="Handelson Four"/>
                <a:cs typeface="Handelson Four"/>
                <a:sym typeface="Handelson Four"/>
              </a:rPr>
              <a:t>Acts as a valuable resource for career opportunities.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1111" r="0" b="-6111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76021" y="8683898"/>
            <a:ext cx="8473205" cy="8229600"/>
            <a:chOff x="0" y="0"/>
            <a:chExt cx="11297607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168108" y="5143500"/>
            <a:ext cx="8473205" cy="8229600"/>
            <a:chOff x="0" y="0"/>
            <a:chExt cx="11297607" cy="1097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585611" y="-4114800"/>
            <a:ext cx="8473205" cy="8229600"/>
            <a:chOff x="0" y="0"/>
            <a:chExt cx="11297607" cy="109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97666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297666">
                  <a:moveTo>
                    <a:pt x="0" y="0"/>
                  </a:moveTo>
                  <a:lnTo>
                    <a:pt x="11297666" y="0"/>
                  </a:lnTo>
                  <a:lnTo>
                    <a:pt x="1129766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662622">
            <a:off x="-3327857" y="7620000"/>
            <a:ext cx="7632954" cy="8229600"/>
            <a:chOff x="0" y="0"/>
            <a:chExt cx="10177272" cy="1097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77272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0177272">
                  <a:moveTo>
                    <a:pt x="0" y="0"/>
                  </a:moveTo>
                  <a:lnTo>
                    <a:pt x="10177272" y="0"/>
                  </a:lnTo>
                  <a:lnTo>
                    <a:pt x="10177272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0" r="0" b="-1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581251" y="-3505200"/>
            <a:ext cx="6055237" cy="6223251"/>
            <a:chOff x="0" y="0"/>
            <a:chExt cx="8073649" cy="82976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073644" cy="8297672"/>
            </a:xfrm>
            <a:custGeom>
              <a:avLst/>
              <a:gdLst/>
              <a:ahLst/>
              <a:cxnLst/>
              <a:rect r="r" b="b" t="t" l="l"/>
              <a:pathLst>
                <a:path h="8297672" w="8073644">
                  <a:moveTo>
                    <a:pt x="0" y="0"/>
                  </a:moveTo>
                  <a:lnTo>
                    <a:pt x="8073644" y="0"/>
                  </a:lnTo>
                  <a:lnTo>
                    <a:pt x="8073644" y="8297672"/>
                  </a:lnTo>
                  <a:lnTo>
                    <a:pt x="0" y="82976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-2904205" y="-4508374"/>
            <a:ext cx="8284832" cy="8229600"/>
            <a:chOff x="0" y="0"/>
            <a:chExt cx="11046443" cy="1097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1132490" y="-2017834"/>
            <a:ext cx="5437587" cy="5256334"/>
            <a:chOff x="0" y="0"/>
            <a:chExt cx="7250116" cy="70084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0" y="0"/>
                  </a:moveTo>
                  <a:lnTo>
                    <a:pt x="7250176" y="0"/>
                  </a:lnTo>
                  <a:lnTo>
                    <a:pt x="7250176" y="7008495"/>
                  </a:lnTo>
                  <a:lnTo>
                    <a:pt x="0" y="700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116884" y="5676900"/>
            <a:ext cx="8284832" cy="8229600"/>
            <a:chOff x="0" y="0"/>
            <a:chExt cx="11046443" cy="1097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4646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046460">
                  <a:moveTo>
                    <a:pt x="0" y="0"/>
                  </a:moveTo>
                  <a:lnTo>
                    <a:pt x="11046460" y="0"/>
                  </a:lnTo>
                  <a:lnTo>
                    <a:pt x="1104646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" t="0" r="-2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666226" y="-6132634"/>
            <a:ext cx="5915025" cy="8229600"/>
            <a:chOff x="0" y="0"/>
            <a:chExt cx="7886700" cy="10972800"/>
          </a:xfrm>
        </p:grpSpPr>
        <p:sp>
          <p:nvSpPr>
            <p:cNvPr name="Freeform 21" id="21"/>
            <p:cNvSpPr/>
            <p:nvPr/>
          </p:nvSpPr>
          <p:spPr>
            <a:xfrm flipH="false" flipV="tru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0" y="10972800"/>
                  </a:moveTo>
                  <a:lnTo>
                    <a:pt x="7886700" y="10972800"/>
                  </a:lnTo>
                  <a:lnTo>
                    <a:pt x="7886700" y="0"/>
                  </a:lnTo>
                  <a:lnTo>
                    <a:pt x="0" y="0"/>
                  </a:lnTo>
                  <a:lnTo>
                    <a:pt x="0" y="1097280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228975" y="8274875"/>
            <a:ext cx="5915025" cy="8229600"/>
            <a:chOff x="0" y="0"/>
            <a:chExt cx="7886700" cy="10972800"/>
          </a:xfrm>
        </p:grpSpPr>
        <p:sp>
          <p:nvSpPr>
            <p:cNvPr name="Freeform 23" id="23"/>
            <p:cNvSpPr/>
            <p:nvPr/>
          </p:nvSpPr>
          <p:spPr>
            <a:xfrm flipH="true" flipV="false" rot="0">
              <a:off x="0" y="0"/>
              <a:ext cx="7886700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7886700">
                  <a:moveTo>
                    <a:pt x="7886700" y="0"/>
                  </a:moveTo>
                  <a:lnTo>
                    <a:pt x="0" y="0"/>
                  </a:lnTo>
                  <a:lnTo>
                    <a:pt x="0" y="10972800"/>
                  </a:lnTo>
                  <a:lnTo>
                    <a:pt x="7886700" y="10972800"/>
                  </a:lnTo>
                  <a:lnTo>
                    <a:pt x="7886700" y="0"/>
                  </a:lnTo>
                  <a:close/>
                </a:path>
              </a:pathLst>
            </a:custGeom>
            <a:blipFill>
              <a:blip r:embed="rId8"/>
              <a:stretch>
                <a:fillRect l="-23" t="0" r="-23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-3035573">
            <a:off x="13623446" y="7509215"/>
            <a:ext cx="5437587" cy="5256334"/>
            <a:chOff x="0" y="0"/>
            <a:chExt cx="7250116" cy="7008445"/>
          </a:xfrm>
        </p:grpSpPr>
        <p:sp>
          <p:nvSpPr>
            <p:cNvPr name="Freeform 25" id="25"/>
            <p:cNvSpPr/>
            <p:nvPr/>
          </p:nvSpPr>
          <p:spPr>
            <a:xfrm flipH="true" flipV="true" rot="0">
              <a:off x="0" y="0"/>
              <a:ext cx="7250176" cy="7008495"/>
            </a:xfrm>
            <a:custGeom>
              <a:avLst/>
              <a:gdLst/>
              <a:ahLst/>
              <a:cxnLst/>
              <a:rect r="r" b="b" t="t" l="l"/>
              <a:pathLst>
                <a:path h="7008495" w="7250176">
                  <a:moveTo>
                    <a:pt x="7250176" y="7008495"/>
                  </a:moveTo>
                  <a:lnTo>
                    <a:pt x="0" y="7008495"/>
                  </a:lnTo>
                  <a:lnTo>
                    <a:pt x="0" y="0"/>
                  </a:lnTo>
                  <a:lnTo>
                    <a:pt x="7250176" y="0"/>
                  </a:lnTo>
                  <a:lnTo>
                    <a:pt x="7250176" y="7008495"/>
                  </a:lnTo>
                  <a:close/>
                </a:path>
              </a:pathLst>
            </a:custGeom>
            <a:blipFill>
              <a:blip r:embed="rId7"/>
              <a:stretch>
                <a:fillRect l="0" t="-8" r="0" b="-8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075611" y="2798725"/>
            <a:ext cx="14136777" cy="383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37"/>
              </a:lnSpc>
            </a:pPr>
            <a:r>
              <a:rPr lang="en-US" sz="19527" b="true">
                <a:solidFill>
                  <a:srgbClr val="4B7B54"/>
                </a:solidFill>
                <a:latin typeface="Ahkio Bold"/>
                <a:ea typeface="Ahkio Bold"/>
                <a:cs typeface="Ahkio Bold"/>
                <a:sym typeface="Ahkio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DAGylvG0JZo</dc:identifier>
  <dcterms:modified xsi:type="dcterms:W3CDTF">2011-08-01T06:04:30Z</dcterms:modified>
  <cp:revision>1</cp:revision>
  <dc:title>Naan mudhalvan project.pptx</dc:title>
</cp:coreProperties>
</file>

<file path=docProps/thumbnail.jpeg>
</file>